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7556480" cy="9875520"/>
  <p:notesSz cx="9875520" cy="1755648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mangoboard.net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학석사연계과정 안내자료</dc:title>
  <dc:subject>Presentation</dc:subject>
  <dc:creator>mangoboard.net_42706238</dc:creator>
  <cp:lastModifiedBy>mangoboard.net_42706238</cp:lastModifiedBy>
  <cp:revision>1</cp:revision>
  <dcterms:created xsi:type="dcterms:W3CDTF">2025-05-23T00:34:04Z</dcterms:created>
  <dcterms:modified xsi:type="dcterms:W3CDTF">2025-05-23T00:34:04Z</dcterms:modified>
</cp:coreProperties>
</file>