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7556163" cy="9875838"/>
  <p:notesSz cx="9875838" cy="17556163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0" d="100"/>
          <a:sy n="80" d="100"/>
        </p:scale>
        <p:origin x="4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1561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사용자 지정</PresentationFormat>
  <Paragraphs>8</Paragraphs>
  <Slides>8</Slides>
  <Notes>8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1" baseType="lpstr">
      <vt:lpstr>맑은 고딕</vt:lpstr>
      <vt:lpstr>Arial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mangoboard.net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학석사연계과정 안내자료</dc:title>
  <dc:subject>Presentation</dc:subject>
  <dc:creator>mangoboard.net_42706238</dc:creator>
  <cp:lastModifiedBy>user</cp:lastModifiedBy>
  <cp:revision>2</cp:revision>
  <dcterms:created xsi:type="dcterms:W3CDTF">2024-11-18T06:53:30Z</dcterms:created>
  <dcterms:modified xsi:type="dcterms:W3CDTF">2024-11-18T06:54:13Z</dcterms:modified>
</cp:coreProperties>
</file>